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10" r:id="rId2"/>
    <p:sldId id="394" r:id="rId3"/>
    <p:sldId id="329" r:id="rId4"/>
    <p:sldId id="331" r:id="rId5"/>
    <p:sldId id="383" r:id="rId6"/>
    <p:sldId id="257" r:id="rId7"/>
    <p:sldId id="384" r:id="rId8"/>
    <p:sldId id="397" r:id="rId9"/>
    <p:sldId id="422" r:id="rId10"/>
    <p:sldId id="360" r:id="rId11"/>
    <p:sldId id="423" r:id="rId12"/>
    <p:sldId id="259" r:id="rId13"/>
    <p:sldId id="258" r:id="rId14"/>
    <p:sldId id="381" r:id="rId15"/>
    <p:sldId id="313" r:id="rId16"/>
    <p:sldId id="389" r:id="rId17"/>
    <p:sldId id="261" r:id="rId18"/>
    <p:sldId id="348" r:id="rId19"/>
    <p:sldId id="342" r:id="rId20"/>
    <p:sldId id="416" r:id="rId21"/>
    <p:sldId id="417" r:id="rId22"/>
    <p:sldId id="409" r:id="rId23"/>
    <p:sldId id="408" r:id="rId24"/>
    <p:sldId id="410" r:id="rId25"/>
    <p:sldId id="411" r:id="rId26"/>
    <p:sldId id="412" r:id="rId27"/>
    <p:sldId id="407" r:id="rId28"/>
    <p:sldId id="413" r:id="rId29"/>
    <p:sldId id="414" r:id="rId30"/>
    <p:sldId id="418" r:id="rId31"/>
    <p:sldId id="415" r:id="rId32"/>
    <p:sldId id="420" r:id="rId33"/>
    <p:sldId id="421" r:id="rId34"/>
    <p:sldId id="419" r:id="rId35"/>
    <p:sldId id="379" r:id="rId36"/>
    <p:sldId id="267" r:id="rId37"/>
    <p:sldId id="266" r:id="rId38"/>
    <p:sldId id="311" r:id="rId39"/>
    <p:sldId id="312" r:id="rId40"/>
    <p:sldId id="346" r:id="rId41"/>
    <p:sldId id="378" r:id="rId42"/>
    <p:sldId id="377" r:id="rId43"/>
    <p:sldId id="380" r:id="rId44"/>
    <p:sldId id="396" r:id="rId45"/>
    <p:sldId id="309" r:id="rId46"/>
    <p:sldId id="34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01-Jun-23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45</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01-Jun-23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01-Jun-23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01-Jun-23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01-Jun-23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01-Jun-23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01-Jun-23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01-Jun-23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01-Jun-23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fontScale="92500" lnSpcReduction="10000"/>
          </a:bodyPr>
          <a:lstStyle/>
          <a:p>
            <a:pPr algn="just"/>
            <a:r>
              <a:rPr lang="en-US" dirty="0"/>
              <a:t> We live in these outcomes, they are the biggest threat modern humans have ever faced, and still happening now in (2023) the time I am writing this presentation.</a:t>
            </a:r>
          </a:p>
          <a:p>
            <a:pPr marL="0" indent="0" algn="just">
              <a:buNone/>
            </a:pPr>
            <a:endParaRPr lang="en-US" dirty="0"/>
          </a:p>
          <a:p>
            <a:pPr marL="0" indent="0" algn="just">
              <a:buNone/>
            </a:pPr>
            <a:r>
              <a:rPr lang="en-US" dirty="0"/>
              <a:t>“We build too many walls and not enough bridges.” - Isaac Newton</a:t>
            </a:r>
          </a:p>
          <a:p>
            <a:pPr marL="0" indent="0" algn="just">
              <a:buNone/>
            </a:pPr>
            <a:endParaRPr lang="en-US" dirty="0"/>
          </a:p>
          <a:p>
            <a:pPr algn="just"/>
            <a:r>
              <a:rPr lang="en-US" dirty="0"/>
              <a:t>Building bridges with archival science, digital humanities, media technology, and computer science to combat these challenges , and to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02B50E-0805-48B4-B487-86468E24ABB4}"/>
              </a:ext>
            </a:extLst>
          </p:cNvPr>
          <p:cNvSpPr>
            <a:spLocks noGrp="1"/>
          </p:cNvSpPr>
          <p:nvPr>
            <p:ph idx="1"/>
          </p:nvPr>
        </p:nvSpPr>
        <p:spPr>
          <a:xfrm>
            <a:off x="914400" y="369870"/>
            <a:ext cx="10439400" cy="5807093"/>
          </a:xfrm>
        </p:spPr>
        <p:txBody>
          <a:bodyPr/>
          <a:lstStyle/>
          <a:p>
            <a:pPr marL="0" indent="0">
              <a:buNone/>
            </a:pPr>
            <a:r>
              <a:rPr lang="en-US" dirty="0"/>
              <a:t>Investigate and evaluate the AI Techs in human development is required to empower people, transform lives for peace freedom strength, because</a:t>
            </a:r>
          </a:p>
          <a:p>
            <a:pPr marL="0" indent="0">
              <a:buNone/>
            </a:pPr>
            <a:endParaRPr lang="en-US" dirty="0"/>
          </a:p>
          <a:p>
            <a:pPr marL="0" indent="0">
              <a:buNone/>
            </a:pPr>
            <a:r>
              <a:rPr lang="en-US" dirty="0"/>
              <a:t>“Without such freedom there would have been no Shakespeare, no Goethe, no Newton, no Faraday, no Pasteur and no Lister.”</a:t>
            </a:r>
          </a:p>
          <a:p>
            <a:pPr>
              <a:buFontTx/>
              <a:buChar char="-"/>
            </a:pPr>
            <a:r>
              <a:rPr lang="en-US" dirty="0"/>
              <a:t>Albert Einstein (3 October 1933)</a:t>
            </a:r>
          </a:p>
          <a:p>
            <a:pPr>
              <a:buFontTx/>
              <a:buChar char="-"/>
            </a:pPr>
            <a:endParaRPr lang="en-US" dirty="0"/>
          </a:p>
          <a:p>
            <a:pPr marL="0" indent="0">
              <a:buNone/>
            </a:pPr>
            <a:endParaRPr lang="en-US" dirty="0"/>
          </a:p>
        </p:txBody>
      </p:sp>
    </p:spTree>
    <p:extLst>
      <p:ext uri="{BB962C8B-B14F-4D97-AF65-F5344CB8AC3E}">
        <p14:creationId xmlns:p14="http://schemas.microsoft.com/office/powerpoint/2010/main" val="935835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85A8-9FE8-408E-A61B-747E8C850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08695-0BF7-4F89-B4AF-C3D1FF6EC06C}"/>
              </a:ext>
            </a:extLst>
          </p:cNvPr>
          <p:cNvSpPr>
            <a:spLocks noGrp="1"/>
          </p:cNvSpPr>
          <p:nvPr>
            <p:ph idx="1"/>
          </p:nvPr>
        </p:nvSpPr>
        <p:spPr/>
        <p:txBody>
          <a:bodyPr/>
          <a:lstStyle/>
          <a:p>
            <a:pPr marL="0" indent="0">
              <a:buNone/>
            </a:pPr>
            <a:r>
              <a:rPr lang="en-US" dirty="0"/>
              <a:t>The overall data collection and analysis process employed in the study showing in UML diagram and explained in detail in the following text.</a:t>
            </a:r>
          </a:p>
          <a:p>
            <a:pPr marL="0" indent="0">
              <a:buNone/>
            </a:pPr>
            <a:endParaRPr lang="en-US" dirty="0"/>
          </a:p>
        </p:txBody>
      </p:sp>
    </p:spTree>
    <p:extLst>
      <p:ext uri="{BB962C8B-B14F-4D97-AF65-F5344CB8AC3E}">
        <p14:creationId xmlns:p14="http://schemas.microsoft.com/office/powerpoint/2010/main" val="1881588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92895"/>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a:xfrm>
            <a:off x="838200" y="328440"/>
            <a:ext cx="10515600" cy="1325563"/>
          </a:xfrm>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a:xfrm>
            <a:off x="838200" y="1754527"/>
            <a:ext cx="10515600" cy="4351338"/>
          </a:xfrm>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303809451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not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SlideShare,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lnSpcReduction="10000"/>
          </a:bodyPr>
          <a:lstStyle/>
          <a:p>
            <a:r>
              <a:rPr lang="en-US" dirty="0"/>
              <a:t>Research finding  showing in next diagram (Collection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560B2-4CE8-416C-B31F-58164F77B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25" y="750014"/>
            <a:ext cx="8758704" cy="5968894"/>
          </a:xfrm>
          <a:prstGeom prst="rect">
            <a:avLst/>
          </a:prstGeom>
        </p:spPr>
      </p:pic>
      <p:sp>
        <p:nvSpPr>
          <p:cNvPr id="2" name="Title 1">
            <a:extLst>
              <a:ext uri="{FF2B5EF4-FFF2-40B4-BE49-F238E27FC236}">
                <a16:creationId xmlns:a16="http://schemas.microsoft.com/office/drawing/2014/main" id="{C8463DDC-563D-4DD4-B346-2E4FE229D7B9}"/>
              </a:ext>
            </a:extLst>
          </p:cNvPr>
          <p:cNvSpPr>
            <a:spLocks noGrp="1"/>
          </p:cNvSpPr>
          <p:nvPr>
            <p:ph type="title"/>
          </p:nvPr>
        </p:nvSpPr>
        <p:spPr/>
        <p:txBody>
          <a:bodyPr/>
          <a:lstStyle/>
          <a:p>
            <a:r>
              <a:rPr lang="en-US" dirty="0"/>
              <a:t>Research Finding</a:t>
            </a:r>
          </a:p>
        </p:txBody>
      </p:sp>
    </p:spTree>
    <p:extLst>
      <p:ext uri="{BB962C8B-B14F-4D97-AF65-F5344CB8AC3E}">
        <p14:creationId xmlns:p14="http://schemas.microsoft.com/office/powerpoint/2010/main" val="1347022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B864DA-E978-46C8-8FE6-06BB4D5FA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120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6EAE39-3A12-428E-81EA-9C693382897A}"/>
              </a:ext>
            </a:extLst>
          </p:cNvPr>
          <p:cNvSpPr>
            <a:spLocks noGrp="1"/>
          </p:cNvSpPr>
          <p:nvPr>
            <p:ph idx="1"/>
          </p:nvPr>
        </p:nvSpPr>
        <p:spPr/>
        <p:txBody>
          <a:bodyPr>
            <a:normAutofit/>
          </a:bodyPr>
          <a:lstStyle/>
          <a:p>
            <a:pPr marL="0" indent="0">
              <a:buNone/>
            </a:pPr>
            <a:r>
              <a:rPr lang="en-US" sz="4000" b="1" dirty="0"/>
              <a:t>“The world is a dangerous place, not because of those who do evil, but because of those who look on and do nothing. “</a:t>
            </a:r>
          </a:p>
          <a:p>
            <a:pPr marL="0" indent="0">
              <a:buNone/>
            </a:pPr>
            <a:r>
              <a:rPr lang="en-US" sz="4000" b="1" dirty="0"/>
              <a:t>- Albert Einstein</a:t>
            </a:r>
          </a:p>
        </p:txBody>
      </p:sp>
    </p:spTree>
    <p:extLst>
      <p:ext uri="{BB962C8B-B14F-4D97-AF65-F5344CB8AC3E}">
        <p14:creationId xmlns:p14="http://schemas.microsoft.com/office/powerpoint/2010/main" val="22887119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3513</TotalTime>
  <Words>2975</Words>
  <Application>Microsoft Office PowerPoint</Application>
  <PresentationFormat>Widescreen</PresentationFormat>
  <Paragraphs>209</Paragraphs>
  <Slides>46</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Research Finding</vt:lpstr>
      <vt:lpstr>PowerPoint Presentation</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344</cp:revision>
  <dcterms:created xsi:type="dcterms:W3CDTF">2023-05-26T01:44:33Z</dcterms:created>
  <dcterms:modified xsi:type="dcterms:W3CDTF">2023-06-01T10:53:10Z</dcterms:modified>
</cp:coreProperties>
</file>